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367" r:id="rId3"/>
    <p:sldId id="368" r:id="rId4"/>
    <p:sldId id="370" r:id="rId5"/>
    <p:sldId id="3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49" autoAdjust="0"/>
    <p:restoredTop sz="94714" autoAdjust="0"/>
  </p:normalViewPr>
  <p:slideViewPr>
    <p:cSldViewPr>
      <p:cViewPr varScale="1">
        <p:scale>
          <a:sx n="110" d="100"/>
          <a:sy n="110" d="100"/>
        </p:scale>
        <p:origin x="184" y="208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11/18/19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11/18/19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11/18/19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11/18/19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11/18/19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11/18/19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11/18/19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11/18/19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11/18/19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11/18/19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ackster.io/GordPayne/arduino-ping-pong-ball-cannon-3c1fdd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&lt;Golf Ball Dispenser&gt;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&lt;10/19/19&gt;</a:t>
            </a:r>
          </a:p>
          <a:p>
            <a:r>
              <a:rPr lang="en-US" dirty="0"/>
              <a:t>&lt;Luis Perales&gt;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am proposing a dispenser of golf balls that would work perfectly for a small putting green I already have (I’m a huge golf fan)</a:t>
            </a:r>
          </a:p>
          <a:p>
            <a:r>
              <a:rPr lang="en-US" dirty="0"/>
              <a:t>Essentially, I want to make a box (small enough that it doesn’t make too much space) that dispenses golf balls through a small hole at the bottom with a ramp that dispenses the ball where my putter is. The way this would happen is I will just wave my club in front of a box, and one ball will be dispensed, along with a little jingle that will give you good luck on the shot.</a:t>
            </a:r>
          </a:p>
          <a:p>
            <a:r>
              <a:rPr lang="en-US" dirty="0">
                <a:hlinkClick r:id="rId2"/>
              </a:rPr>
              <a:t>https://www.hackster.io/GordPayne/arduino-ping-pong-ball-cannon-3c1fdd</a:t>
            </a:r>
            <a:endParaRPr lang="en-US" dirty="0"/>
          </a:p>
          <a:p>
            <a:pPr lvl="1"/>
            <a:r>
              <a:rPr lang="en-US" dirty="0"/>
              <a:t>Link to a project for a ping pong ball cannon in which a motor pushes a ball into the cannon. This same idea can be used for my project as I need something to push down a wedge so a ball can be dispensed after a certain action (pushing button or waving putter-head in front of device)  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6A283EE-C556-724A-BAEC-49746021EF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6400" y="1295400"/>
            <a:ext cx="6299200" cy="4724400"/>
          </a:xfrm>
        </p:spPr>
      </p:pic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EAA805F-70E0-9A4C-956E-74828AAE48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6400" y="1295400"/>
            <a:ext cx="6299200" cy="4724400"/>
          </a:xfrm>
        </p:spPr>
      </p:pic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1918430"/>
              </p:ext>
            </p:extLst>
          </p:nvPr>
        </p:nvGraphicFramePr>
        <p:xfrm>
          <a:off x="609600" y="1295400"/>
          <a:ext cx="10972800" cy="29667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837714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to Buy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Ply-wood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Possibly?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Continuous Rotation Servo - </a:t>
                      </a:r>
                      <a:r>
                        <a:rPr lang="en-US" sz="18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FeeTech</a:t>
                      </a: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FS5103R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12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PIR (motion) 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breadboard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Wiring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Cardboard or Styrofoam to make the button a little bigger for my putter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489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Stereo Enclosed Speaker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9843</TotalTime>
  <Words>247</Words>
  <Application>Microsoft Macintosh PowerPoint</Application>
  <PresentationFormat>Widescreen</PresentationFormat>
  <Paragraphs>31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ENGI 301  &lt;Golf Ball Dispenser&gt; Proposal</vt:lpstr>
      <vt:lpstr>Background Information</vt:lpstr>
      <vt:lpstr>System Block Diagram</vt:lpstr>
      <vt:lpstr>Power Block Diagram</vt:lpstr>
      <vt:lpstr>Components / Budget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Luis Perales</cp:lastModifiedBy>
  <cp:revision>406</cp:revision>
  <dcterms:created xsi:type="dcterms:W3CDTF">2018-01-09T20:24:50Z</dcterms:created>
  <dcterms:modified xsi:type="dcterms:W3CDTF">2019-11-18T22:50:52Z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